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58" r:id="rId6"/>
    <p:sldId id="259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529AAA6-F371-4219-8831-E9D13CBB49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88A8C77-ED12-4D2C-9069-CC6A9C8A8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en.tv/news/x/832680-smi-vzryvy-slyshny-v-kazanskoi-shkole-gde-proizoshla-strelb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tengrinews.kz/russia/putin-otreagiroval-na-sobyitiya-v-kazani-437018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428868"/>
            <a:ext cx="7071894" cy="228123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трагедия в казанской школе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642918"/>
            <a:ext cx="6480048" cy="17526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Классный час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iz.ru/sites/default/files/styles/640x360/public/photo_item-2021-05/1620722496_3.jpg?itok=VHqsK4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255055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Что произошло?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Утром 11 мая неизвестный открыл стрельбу в школе № 175 в Казани. По данным правоохранительных органов, в учебное заведение на улице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Файзи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проник человек с оружием и открыл огонь в коридоре. Через некоторое время в здании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2"/>
              </a:rPr>
              <a:t>прогремел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взрыв.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engrinews.kz/userdata/u320/2021-05/resize/234e0a048d4ac0d8c96184ebd89d2ec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08578"/>
            <a:ext cx="7572428" cy="5658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186766" cy="5626121"/>
          </a:xfrm>
        </p:spPr>
        <p:txBody>
          <a:bodyPr>
            <a:no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Около 09:30 в школу вошел молодой человек во всем черном. На лице у него была маска, в руках ружье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Hatsan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ESCORT турецкого производства.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Охраны в школе не было. На входе стоял только 62-летний вахтер. Он попытался помешать непрошеному визитеру, закрыл стеклянную дверь и в итоге получил тяжелое ранение.</a:t>
            </a:r>
          </a:p>
          <a:p>
            <a:pPr marL="0" indent="432000"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Благодаря сопротивлению вахтера другой сотрудник школы успел нажать тревожную кнопку.</a:t>
            </a:r>
          </a:p>
          <a:p>
            <a:pPr marL="0" indent="432000"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Включилась сигнализация, двери во многие классы заблокировались. </a:t>
            </a:r>
          </a:p>
          <a:p>
            <a:pPr marL="0" indent="432000" algn="just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/>
              <a:t>Президент России </a:t>
            </a:r>
            <a:r>
              <a:rPr lang="ru-RU" b="1" u="sng" dirty="0" smtClean="0">
                <a:hlinkClick r:id="rId2"/>
              </a:rPr>
              <a:t>Владимир Путин</a:t>
            </a:r>
            <a:r>
              <a:rPr lang="ru-RU" dirty="0" smtClean="0"/>
              <a:t> поручил министру здравоохранения Михаилу Мурашко и министру просвещения Сергею Кравцову вылететь в школу, где произошла стрельба. </a:t>
            </a:r>
          </a:p>
          <a:p>
            <a:pPr fontAlgn="base"/>
            <a:r>
              <a:rPr lang="ru-RU" dirty="0" smtClean="0"/>
              <a:t>12 мая объявлен в Татарстане днем траура.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7467600" cy="61436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Полный список погибших в результате стрельбы в казанской школе: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1/ Игнатьева Эльвира (26 лет), учительница английского языка;</a:t>
            </a:r>
            <a:br>
              <a:rPr lang="ru-RU" dirty="0" smtClean="0"/>
            </a:br>
            <a:r>
              <a:rPr lang="ru-RU" dirty="0" smtClean="0"/>
              <a:t>2/ </a:t>
            </a:r>
            <a:r>
              <a:rPr lang="ru-RU" dirty="0" err="1" smtClean="0"/>
              <a:t>Айзатова</a:t>
            </a:r>
            <a:r>
              <a:rPr lang="ru-RU" dirty="0" smtClean="0"/>
              <a:t> Венера (55 лет), учительница начальных классов;</a:t>
            </a:r>
            <a:br>
              <a:rPr lang="ru-RU" dirty="0" smtClean="0"/>
            </a:br>
            <a:r>
              <a:rPr lang="ru-RU" dirty="0" smtClean="0"/>
              <a:t>3/ </a:t>
            </a:r>
            <a:r>
              <a:rPr lang="ru-RU" dirty="0" err="1" smtClean="0"/>
              <a:t>Шайхутдинов</a:t>
            </a:r>
            <a:r>
              <a:rPr lang="ru-RU" dirty="0" smtClean="0"/>
              <a:t> А. (14 лет);</a:t>
            </a:r>
            <a:br>
              <a:rPr lang="ru-RU" dirty="0" smtClean="0"/>
            </a:br>
            <a:r>
              <a:rPr lang="ru-RU" dirty="0" smtClean="0"/>
              <a:t>4/ </a:t>
            </a:r>
            <a:r>
              <a:rPr lang="ru-RU" dirty="0" err="1" smtClean="0"/>
              <a:t>Гарифуллина</a:t>
            </a:r>
            <a:r>
              <a:rPr lang="ru-RU" dirty="0" smtClean="0"/>
              <a:t> А. (15 лет);</a:t>
            </a:r>
            <a:br>
              <a:rPr lang="ru-RU" dirty="0" smtClean="0"/>
            </a:br>
            <a:r>
              <a:rPr lang="ru-RU" dirty="0" smtClean="0"/>
              <a:t>5/ </a:t>
            </a:r>
            <a:r>
              <a:rPr lang="ru-RU" dirty="0" err="1" smtClean="0"/>
              <a:t>Гайнутдинов</a:t>
            </a:r>
            <a:r>
              <a:rPr lang="ru-RU" dirty="0" smtClean="0"/>
              <a:t> Д. (14 лет);</a:t>
            </a:r>
            <a:br>
              <a:rPr lang="ru-RU" dirty="0" smtClean="0"/>
            </a:br>
            <a:r>
              <a:rPr lang="ru-RU" dirty="0" smtClean="0"/>
              <a:t>6/ Волков А. (15 лет);</a:t>
            </a:r>
            <a:br>
              <a:rPr lang="ru-RU" dirty="0" smtClean="0"/>
            </a:br>
            <a:r>
              <a:rPr lang="ru-RU" dirty="0" smtClean="0"/>
              <a:t>7/ </a:t>
            </a:r>
            <a:r>
              <a:rPr lang="ru-RU" dirty="0" err="1" smtClean="0"/>
              <a:t>Галимзянова</a:t>
            </a:r>
            <a:r>
              <a:rPr lang="ru-RU" dirty="0" smtClean="0"/>
              <a:t> З. (15 лет);</a:t>
            </a:r>
            <a:br>
              <a:rPr lang="ru-RU" dirty="0" smtClean="0"/>
            </a:br>
            <a:r>
              <a:rPr lang="ru-RU" dirty="0" smtClean="0"/>
              <a:t>8/ </a:t>
            </a:r>
            <a:r>
              <a:rPr lang="ru-RU" dirty="0" err="1" smtClean="0"/>
              <a:t>Зарипов</a:t>
            </a:r>
            <a:r>
              <a:rPr lang="ru-RU" dirty="0" smtClean="0"/>
              <a:t> А. (14 лет);</a:t>
            </a:r>
            <a:br>
              <a:rPr lang="ru-RU" dirty="0" smtClean="0"/>
            </a:br>
            <a:r>
              <a:rPr lang="ru-RU" dirty="0" smtClean="0"/>
              <a:t>9/ </a:t>
            </a:r>
            <a:r>
              <a:rPr lang="ru-RU" dirty="0" err="1" smtClean="0"/>
              <a:t>Нагимуллина</a:t>
            </a:r>
            <a:r>
              <a:rPr lang="ru-RU" dirty="0" smtClean="0"/>
              <a:t> И. (14 лет);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g2.ntv.ru/home/news/2021/20210511/19_cve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8509057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52</TotalTime>
  <Words>135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трагедия в казанской школе</vt:lpstr>
      <vt:lpstr>Слайд 2</vt:lpstr>
      <vt:lpstr>Что произошло? 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трагедия в казанской школе</dc:title>
  <dc:creator>203User01</dc:creator>
  <cp:lastModifiedBy>203User01</cp:lastModifiedBy>
  <cp:revision>6</cp:revision>
  <dcterms:created xsi:type="dcterms:W3CDTF">2021-05-12T08:30:15Z</dcterms:created>
  <dcterms:modified xsi:type="dcterms:W3CDTF">2021-05-12T09:30:05Z</dcterms:modified>
</cp:coreProperties>
</file>